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92B8B93-7A6C-4FF6-A628-A795FD046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6657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4D8475-3778-4510-9216-248F85791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9817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C827D2B-8080-4C3B-BFB5-F0874FC36DCF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B017337-C65F-44CB-9859-02D148C8C2EA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E8864B8-591F-42B8-AE11-40DC7A6B8D98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446698D-E3B8-464F-865B-A84F7BD9ABB7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5048859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06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新細明體" pitchFamily="18" charset="-120"/>
                <a:cs typeface="Arial" panose="020B0604020202020204" pitchFamily="34" charset="0"/>
              </a:rPr>
              <a:t>H093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我以信心仰望祢</a:t>
            </a:r>
            <a:r>
              <a:rPr lang="zh-TW" altLang="en-US" sz="26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br>
              <a:rPr lang="en-US" altLang="zh-TW" sz="28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MY FAITH LOOKS UP TO THEE</a:t>
            </a:r>
            <a:r>
              <a:rPr lang="en-US" altLang="zh-TW" sz="24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我以信心仰望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My faith looks up to Thee,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祢在十字架上，我的救主！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Thou Lamb of Calvary, Savior Divine;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求祢聽我禱告，將我罪過寬饒，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Now hear me while I pray; take all my guilt away;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使我從今到老 - 全屬基督！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Oh, let me from this day be wholly Thine.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5139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H093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主，賜能力恩惠，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May Thy rich grace impart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在這軟弱心內 - 熱情鼓舞！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Strength to my fainting heart, my zeal inspire;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祢既為我流血，我要愛祢深切、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As Thou hast died for me, oh, may my love to Thee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真摯、長久、純潔 - 如火如荼。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Pure, warm, and changeless be, a living fire.</a:t>
            </a:r>
          </a:p>
          <a:p>
            <a:pPr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226218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H093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>
              <a:spcBef>
                <a:spcPts val="0"/>
              </a:spcBef>
            </a:pPr>
            <a:r>
              <a:rPr lang="zh-TW" altLang="en-US" dirty="0"/>
              <a:t>我今行走世路，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While life’s dark maze I tread,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不時遇見憂苦；求祢引領！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And griefs around me spread, be Thou my Guide;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擦乾我的眼淚，保守我不懊悔，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Bid darkness turn to day, wipe sorrow’s tears away;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拯救我不犯罪 - 榮耀祢名。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Nor let me ever stray from Thee aside.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8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H093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</a:endParaRPr>
          </a:p>
          <a:p>
            <a:pPr algn="ctr">
              <a:spcBef>
                <a:spcPts val="0"/>
              </a:spcBef>
            </a:pPr>
            <a:r>
              <a:rPr lang="zh-TW" altLang="en-US" dirty="0"/>
              <a:t>人生短夢一過，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When ends life’s transient dream,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死河要起寒波，將我淹沒；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When death’s cold, sullen stream, shall o’er me roll;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那時求主恩惠，除我疑惑驚畏，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Blest Savior, then, in love, fear and distrust remove;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帶我平安而歸 - 永遠快樂。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Oh, bear me safe above, a ransomed soul.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464</TotalTime>
  <Words>336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H093  我以信心仰望祢  MY FAITH LOOKS UP TO THEE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H093 我以信心仰望祢 MY FAITH LOOKS UP TO THEE</dc:title>
  <dc:subject>Hymnary 聖徒詩歌</dc:subject>
  <dc:creator>Ray Palmer</dc:creator>
  <cp:lastModifiedBy>Timothy Liang</cp:lastModifiedBy>
  <cp:revision>62</cp:revision>
  <dcterms:created xsi:type="dcterms:W3CDTF">2001-04-19T19:07:54Z</dcterms:created>
  <dcterms:modified xsi:type="dcterms:W3CDTF">2017-08-01T21:54:02Z</dcterms:modified>
</cp:coreProperties>
</file>